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A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156" y="8113830"/>
            <a:ext cx="18536961" cy="2190097"/>
            <a:chOff x="-171156" y="8113830"/>
            <a:chExt cx="18536961" cy="2190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156" y="8113830"/>
              <a:ext cx="18536961" cy="2190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78" y="1608833"/>
            <a:ext cx="15676359" cy="7479803"/>
            <a:chOff x="1304678" y="1608833"/>
            <a:chExt cx="15676359" cy="7479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78" y="1608833"/>
              <a:ext cx="15676359" cy="7479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0353" y="952412"/>
            <a:ext cx="6685008" cy="3204875"/>
            <a:chOff x="5800353" y="952412"/>
            <a:chExt cx="6685008" cy="32048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1132" y="-584042"/>
              <a:ext cx="13370016" cy="640975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353" y="952412"/>
              <a:ext cx="6685008" cy="32048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0622" y="701682"/>
            <a:ext cx="6036828" cy="26816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9624" y="1463519"/>
            <a:ext cx="4401001" cy="20521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20000">
            <a:off x="6023241" y="2631516"/>
            <a:ext cx="6354998" cy="20957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0756" y="4083294"/>
            <a:ext cx="3661967" cy="5326498"/>
            <a:chOff x="2820756" y="4083294"/>
            <a:chExt cx="3661967" cy="53264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0756" y="4083294"/>
              <a:ext cx="3661967" cy="5326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00447" y="2312498"/>
            <a:ext cx="223806" cy="223806"/>
            <a:chOff x="6200447" y="2312498"/>
            <a:chExt cx="223806" cy="2238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0447" y="2312498"/>
              <a:ext cx="223806" cy="223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67181" y="2312498"/>
            <a:ext cx="223806" cy="223806"/>
            <a:chOff x="11967181" y="2312498"/>
            <a:chExt cx="223806" cy="2238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7181" y="2312498"/>
              <a:ext cx="223806" cy="2238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7005" y="860985"/>
            <a:ext cx="3628048" cy="10293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52189" y="3236197"/>
            <a:ext cx="3423010" cy="3813321"/>
            <a:chOff x="12352189" y="3236197"/>
            <a:chExt cx="3423010" cy="38133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5159" y="1404011"/>
              <a:ext cx="6846021" cy="762664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2189" y="3236197"/>
              <a:ext cx="3423010" cy="3813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7004" y="4356098"/>
            <a:ext cx="5706543" cy="5618332"/>
            <a:chOff x="7277004" y="4356098"/>
            <a:chExt cx="5706543" cy="56183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5412" y="1638612"/>
              <a:ext cx="11413085" cy="1123666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77004" y="4356098"/>
              <a:ext cx="5706543" cy="5618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29780" y="7168155"/>
            <a:ext cx="4438610" cy="1891351"/>
            <a:chOff x="12329780" y="7168155"/>
            <a:chExt cx="4438610" cy="18913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29780" y="7168155"/>
              <a:ext cx="4438610" cy="1891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358" y="485714"/>
            <a:ext cx="17188662" cy="9273923"/>
            <a:chOff x="562358" y="485714"/>
            <a:chExt cx="17188662" cy="927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8" y="485714"/>
              <a:ext cx="17188662" cy="927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0953" y="9370211"/>
            <a:ext cx="618643" cy="5165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686" y="4508024"/>
            <a:ext cx="8431593" cy="1807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6302" y="2653936"/>
            <a:ext cx="3661967" cy="5326498"/>
            <a:chOff x="2686302" y="2653936"/>
            <a:chExt cx="3661967" cy="53264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302" y="2653936"/>
              <a:ext cx="3661967" cy="5326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246" y="2421491"/>
            <a:ext cx="14823957" cy="6994433"/>
            <a:chOff x="1251246" y="2421491"/>
            <a:chExt cx="14823957" cy="6994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46" y="2421491"/>
              <a:ext cx="14823957" cy="69944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09811" y="9370211"/>
            <a:ext cx="618643" cy="516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0724" y="2469110"/>
            <a:ext cx="12005002" cy="6891652"/>
            <a:chOff x="2660724" y="2469110"/>
            <a:chExt cx="12005002" cy="68916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0724" y="2469110"/>
              <a:ext cx="12005002" cy="6891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246" y="1884888"/>
            <a:ext cx="3357537" cy="1092401"/>
            <a:chOff x="1251246" y="1884888"/>
            <a:chExt cx="3357537" cy="10924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246" y="1884888"/>
              <a:ext cx="3357537" cy="10924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6842" y="1965664"/>
            <a:ext cx="2466016" cy="9014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4078" y="542108"/>
            <a:ext cx="2459609" cy="11554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09811" y="9370211"/>
            <a:ext cx="615453" cy="516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837" y="2724506"/>
            <a:ext cx="16005544" cy="6193686"/>
            <a:chOff x="1228837" y="2724506"/>
            <a:chExt cx="16005544" cy="61936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837" y="2724506"/>
              <a:ext cx="16005544" cy="619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490" y="2146382"/>
            <a:ext cx="3218070" cy="817977"/>
            <a:chOff x="1333490" y="2146382"/>
            <a:chExt cx="3218070" cy="8179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0" y="2146382"/>
              <a:ext cx="3218070" cy="8179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530" y="2146384"/>
            <a:ext cx="2909325" cy="810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2140" y="3096836"/>
            <a:ext cx="10774303" cy="4011289"/>
            <a:chOff x="1652140" y="3096836"/>
            <a:chExt cx="10774303" cy="40112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140" y="3096836"/>
              <a:ext cx="10774303" cy="4011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2430" y="5531483"/>
            <a:ext cx="11749922" cy="2474827"/>
            <a:chOff x="4862430" y="5531483"/>
            <a:chExt cx="11749922" cy="2474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2430" y="5531483"/>
              <a:ext cx="11749922" cy="2474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078" y="542108"/>
            <a:ext cx="2459609" cy="11554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09811" y="9370211"/>
            <a:ext cx="616595" cy="507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542" y="2693386"/>
            <a:ext cx="7827500" cy="6085337"/>
            <a:chOff x="839542" y="2693386"/>
            <a:chExt cx="7827500" cy="60853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542" y="2693386"/>
              <a:ext cx="7827500" cy="6085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160" y="2148595"/>
            <a:ext cx="3032523" cy="770814"/>
            <a:chOff x="938160" y="2148595"/>
            <a:chExt cx="3032523" cy="7708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160" y="2148595"/>
              <a:ext cx="3032523" cy="7708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64" y="2148601"/>
            <a:ext cx="2082253" cy="7556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1478" y="3145632"/>
            <a:ext cx="7259413" cy="5124811"/>
            <a:chOff x="1121478" y="3145632"/>
            <a:chExt cx="7259413" cy="51248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478" y="3145632"/>
              <a:ext cx="7259413" cy="5124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6881" y="2625066"/>
            <a:ext cx="7827500" cy="6085337"/>
            <a:chOff x="9406881" y="2625066"/>
            <a:chExt cx="7827500" cy="60853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6881" y="2625066"/>
              <a:ext cx="7827500" cy="6085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5499" y="2080275"/>
            <a:ext cx="3032523" cy="770814"/>
            <a:chOff x="9505499" y="2080275"/>
            <a:chExt cx="3032523" cy="7708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499" y="2080275"/>
              <a:ext cx="3032523" cy="7708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0502" y="2080283"/>
            <a:ext cx="2676224" cy="7652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95090" y="3154258"/>
            <a:ext cx="7051081" cy="5163594"/>
            <a:chOff x="9795090" y="3154258"/>
            <a:chExt cx="7051081" cy="5163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5090" y="3154258"/>
              <a:ext cx="7051081" cy="51635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078" y="542108"/>
            <a:ext cx="2459609" cy="11554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526" y="505896"/>
              <a:ext cx="17188662" cy="927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6477" y="9370211"/>
            <a:ext cx="685167" cy="507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11793" y="1879984"/>
            <a:ext cx="2805602" cy="2805602"/>
            <a:chOff x="2811793" y="1879984"/>
            <a:chExt cx="2805602" cy="28056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793" y="1879984"/>
              <a:ext cx="2805602" cy="28056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1109" y="1086034"/>
            <a:ext cx="3240032" cy="6859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793" y="6222223"/>
            <a:ext cx="2805602" cy="2805602"/>
            <a:chOff x="2811793" y="6222223"/>
            <a:chExt cx="2805602" cy="2805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793" y="6222223"/>
              <a:ext cx="2805602" cy="28056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2369" y="6222223"/>
            <a:ext cx="3241409" cy="2805602"/>
            <a:chOff x="7682369" y="6222223"/>
            <a:chExt cx="3241409" cy="28056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2369" y="6222223"/>
              <a:ext cx="3241409" cy="2805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7095" y="6222223"/>
            <a:ext cx="2853284" cy="2805602"/>
            <a:chOff x="12737095" y="6222223"/>
            <a:chExt cx="2853284" cy="28056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7095" y="6222223"/>
              <a:ext cx="2853284" cy="28056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9960" y="1847977"/>
            <a:ext cx="3219000" cy="2869615"/>
            <a:chOff x="7659960" y="1847977"/>
            <a:chExt cx="3219000" cy="2869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9960" y="1847977"/>
              <a:ext cx="3219000" cy="2869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7095" y="1902393"/>
            <a:ext cx="2725090" cy="2737333"/>
            <a:chOff x="12737095" y="1902393"/>
            <a:chExt cx="2725090" cy="2737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7095" y="1902393"/>
              <a:ext cx="2725090" cy="27373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09373" y="1086030"/>
            <a:ext cx="2708375" cy="6764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4358" y="1086034"/>
            <a:ext cx="2735518" cy="6764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1106" y="5385868"/>
            <a:ext cx="2740042" cy="6764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69592" y="5385868"/>
            <a:ext cx="2730994" cy="6764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30287" y="5385868"/>
            <a:ext cx="2758137" cy="6764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1A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156" y="7940808"/>
            <a:ext cx="18536961" cy="2435970"/>
            <a:chOff x="-171156" y="7940808"/>
            <a:chExt cx="18536961" cy="2435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156" y="7940808"/>
              <a:ext cx="18536961" cy="2435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705" y="1397837"/>
            <a:ext cx="17138304" cy="7663578"/>
            <a:chOff x="573705" y="1397837"/>
            <a:chExt cx="17138304" cy="7663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705" y="1397837"/>
              <a:ext cx="17138304" cy="7663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9365" y="958044"/>
            <a:ext cx="4506985" cy="2160704"/>
            <a:chOff x="6889365" y="958044"/>
            <a:chExt cx="4506985" cy="2160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89365" y="958044"/>
              <a:ext cx="4506985" cy="2160704"/>
              <a:chOff x="6889365" y="958044"/>
              <a:chExt cx="4506985" cy="2160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76212" y="-92999"/>
                <a:ext cx="9013969" cy="432140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89365" y="958044"/>
                <a:ext cx="4506985" cy="2160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59105" y="1875005"/>
              <a:ext cx="150888" cy="150888"/>
              <a:chOff x="7159105" y="1875005"/>
              <a:chExt cx="150888" cy="1508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59105" y="1875005"/>
                <a:ext cx="150888" cy="1508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46996" y="1875005"/>
              <a:ext cx="150888" cy="150888"/>
              <a:chOff x="11046996" y="1875005"/>
              <a:chExt cx="150888" cy="1508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46996" y="1875005"/>
                <a:ext cx="150888" cy="1508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306344" y="7819884"/>
            <a:ext cx="3085714" cy="1226831"/>
            <a:chOff x="2306344" y="7819884"/>
            <a:chExt cx="3085714" cy="12268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6344" y="7819884"/>
              <a:ext cx="3085714" cy="1226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588" y="7822006"/>
            <a:ext cx="2586218" cy="1028239"/>
            <a:chOff x="12573588" y="7822006"/>
            <a:chExt cx="2586218" cy="10282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3588" y="7822006"/>
              <a:ext cx="2586218" cy="10282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20892" y="8538379"/>
            <a:ext cx="5980952" cy="525200"/>
            <a:chOff x="11220892" y="8538379"/>
            <a:chExt cx="5980952" cy="525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20892" y="8538379"/>
              <a:ext cx="5980952" cy="5252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3544" y="1497179"/>
            <a:ext cx="2782152" cy="11335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6520" y="750618"/>
            <a:ext cx="2443787" cy="3554600"/>
            <a:chOff x="1276520" y="750618"/>
            <a:chExt cx="2443787" cy="35546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6520" y="750618"/>
              <a:ext cx="2443787" cy="35546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77250" y="4068116"/>
            <a:ext cx="9099535" cy="464321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8002" y="8530622"/>
            <a:ext cx="5980952" cy="525200"/>
            <a:chOff x="968002" y="8530622"/>
            <a:chExt cx="5980952" cy="5252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002" y="8530622"/>
              <a:ext cx="5980952" cy="5252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7005" y="860985"/>
            <a:ext cx="3628048" cy="1029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1A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156" y="7940808"/>
            <a:ext cx="18536961" cy="2435970"/>
            <a:chOff x="-171156" y="7940808"/>
            <a:chExt cx="18536961" cy="2435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156" y="7940808"/>
              <a:ext cx="18536961" cy="2435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705" y="1397837"/>
            <a:ext cx="17138304" cy="7663578"/>
            <a:chOff x="573705" y="1397837"/>
            <a:chExt cx="17138304" cy="7663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705" y="1397837"/>
              <a:ext cx="17138304" cy="7663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9365" y="958044"/>
            <a:ext cx="4506985" cy="2160704"/>
            <a:chOff x="6889365" y="958044"/>
            <a:chExt cx="4506985" cy="2160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89365" y="958044"/>
              <a:ext cx="4506985" cy="2160704"/>
              <a:chOff x="6889365" y="958044"/>
              <a:chExt cx="4506985" cy="2160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76212" y="-92999"/>
                <a:ext cx="9013969" cy="432140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89365" y="958044"/>
                <a:ext cx="4506985" cy="2160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59105" y="1875005"/>
              <a:ext cx="150888" cy="150888"/>
              <a:chOff x="7159105" y="1875005"/>
              <a:chExt cx="150888" cy="1508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59105" y="1875005"/>
                <a:ext cx="150888" cy="1508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46996" y="1875005"/>
              <a:ext cx="150888" cy="150888"/>
              <a:chOff x="11046996" y="1875005"/>
              <a:chExt cx="150888" cy="1508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46996" y="1875005"/>
                <a:ext cx="150888" cy="1508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306344" y="7819884"/>
            <a:ext cx="3085714" cy="1226831"/>
            <a:chOff x="2306344" y="7819884"/>
            <a:chExt cx="3085714" cy="12268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6344" y="7819884"/>
              <a:ext cx="3085714" cy="1226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588" y="7822006"/>
            <a:ext cx="2586218" cy="1028239"/>
            <a:chOff x="12573588" y="7822006"/>
            <a:chExt cx="2586218" cy="10282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3588" y="7822006"/>
              <a:ext cx="2586218" cy="10282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20892" y="8538379"/>
            <a:ext cx="5980952" cy="525200"/>
            <a:chOff x="11220892" y="8538379"/>
            <a:chExt cx="5980952" cy="525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20892" y="8538379"/>
              <a:ext cx="5980952" cy="5252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6520" y="750618"/>
            <a:ext cx="2443787" cy="3554600"/>
            <a:chOff x="1276520" y="750618"/>
            <a:chExt cx="2443787" cy="35546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6520" y="750618"/>
              <a:ext cx="2443787" cy="35546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8816" y="3634567"/>
            <a:ext cx="12339676" cy="47937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8002" y="8530622"/>
            <a:ext cx="5980952" cy="525200"/>
            <a:chOff x="968002" y="8530622"/>
            <a:chExt cx="5980952" cy="5252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8002" y="8530622"/>
              <a:ext cx="5980952" cy="5252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23544" y="1497179"/>
            <a:ext cx="2782152" cy="11335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7005" y="860985"/>
            <a:ext cx="3628048" cy="1029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A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358" y="485714"/>
            <a:ext cx="17188662" cy="9273923"/>
            <a:chOff x="562358" y="485714"/>
            <a:chExt cx="17188662" cy="9273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8" y="485714"/>
              <a:ext cx="17188662" cy="92739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728" y="684818"/>
            <a:ext cx="6624613" cy="1698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8369" y="2131286"/>
            <a:ext cx="6475483" cy="118825"/>
            <a:chOff x="5938369" y="2131286"/>
            <a:chExt cx="6475483" cy="1188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38369" y="2218283"/>
              <a:ext cx="6466996" cy="31828"/>
              <a:chOff x="5938369" y="2218283"/>
              <a:chExt cx="6466996" cy="31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38369" y="2218283"/>
                <a:ext cx="6466996" cy="318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946857" y="2131286"/>
              <a:ext cx="6466996" cy="31828"/>
              <a:chOff x="5946857" y="2131286"/>
              <a:chExt cx="6466996" cy="3182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46857" y="2131286"/>
                <a:ext cx="6466996" cy="3182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178602" y="3371872"/>
            <a:ext cx="13928511" cy="1926377"/>
            <a:chOff x="2178602" y="3371872"/>
            <a:chExt cx="13928511" cy="19263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78602" y="3373927"/>
              <a:ext cx="4675368" cy="1924322"/>
              <a:chOff x="2178602" y="3373927"/>
              <a:chExt cx="4675368" cy="192432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972057" y="3373927"/>
                <a:ext cx="1088457" cy="1058724"/>
                <a:chOff x="3972057" y="3373927"/>
                <a:chExt cx="1088457" cy="1058724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001790" y="3373927"/>
                  <a:ext cx="1058724" cy="1058724"/>
                  <a:chOff x="4001790" y="3373927"/>
                  <a:chExt cx="1058724" cy="1058724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001790" y="3373927"/>
                    <a:ext cx="1058724" cy="10587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776256" y="3371127"/>
                  <a:ext cx="1609823" cy="1316909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04318" y="4519878"/>
                <a:ext cx="3577469" cy="8331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805173" y="3373927"/>
              <a:ext cx="4675368" cy="1838874"/>
              <a:chOff x="6805173" y="3373927"/>
              <a:chExt cx="4675368" cy="183887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598631" y="3373927"/>
                <a:ext cx="1088453" cy="1058724"/>
                <a:chOff x="8598631" y="3373927"/>
                <a:chExt cx="1088453" cy="1058724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8628359" y="3373927"/>
                  <a:ext cx="1058724" cy="1058724"/>
                  <a:chOff x="8628359" y="3373927"/>
                  <a:chExt cx="1058724" cy="105872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8628359" y="3373927"/>
                    <a:ext cx="1058724" cy="10587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402829" y="3371126"/>
                  <a:ext cx="1662710" cy="1316910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30889" y="4434430"/>
                <a:ext cx="3577469" cy="8331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431745" y="3371872"/>
              <a:ext cx="4675368" cy="1839025"/>
              <a:chOff x="11431745" y="3371872"/>
              <a:chExt cx="4675368" cy="183902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225187" y="3371872"/>
                <a:ext cx="1088484" cy="1058724"/>
                <a:chOff x="13225187" y="3371872"/>
                <a:chExt cx="1088484" cy="1058724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13254946" y="3371872"/>
                  <a:ext cx="1058724" cy="1058724"/>
                  <a:chOff x="13254946" y="3371872"/>
                  <a:chExt cx="1058724" cy="1058724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3254946" y="3371872"/>
                    <a:ext cx="1058724" cy="10587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029385" y="3369071"/>
                  <a:ext cx="1656825" cy="1316910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57461" y="4432526"/>
                <a:ext cx="3271088" cy="83314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95992" y="6022217"/>
            <a:ext cx="17078067" cy="35714"/>
            <a:chOff x="595992" y="6022217"/>
            <a:chExt cx="17078067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992" y="6022217"/>
              <a:ext cx="17078067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51203" y="6859284"/>
            <a:ext cx="9983309" cy="2094778"/>
            <a:chOff x="4151203" y="6859284"/>
            <a:chExt cx="9983309" cy="209477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51203" y="6881693"/>
              <a:ext cx="4675368" cy="2072369"/>
              <a:chOff x="4151203" y="6881693"/>
              <a:chExt cx="4675368" cy="2072369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5946607" y="6881693"/>
                <a:ext cx="1084559" cy="1054931"/>
                <a:chOff x="5946607" y="6881693"/>
                <a:chExt cx="1084559" cy="1054931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5976236" y="6881693"/>
                  <a:ext cx="1054931" cy="1054931"/>
                  <a:chOff x="5976236" y="6881693"/>
                  <a:chExt cx="1054931" cy="1054931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5976236" y="6881693"/>
                    <a:ext cx="1054931" cy="10549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751507" y="6878902"/>
                  <a:ext cx="1660656" cy="1312380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76919" y="8175691"/>
                <a:ext cx="3577469" cy="8331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459144" y="6859284"/>
              <a:ext cx="4675368" cy="2094778"/>
              <a:chOff x="9459144" y="6859284"/>
              <a:chExt cx="4675368" cy="209477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1254548" y="6859284"/>
                <a:ext cx="1084559" cy="1054931"/>
                <a:chOff x="11254548" y="6859284"/>
                <a:chExt cx="1084559" cy="1054931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1284177" y="6859284"/>
                  <a:ext cx="1054931" cy="1054931"/>
                  <a:chOff x="11284177" y="6859284"/>
                  <a:chExt cx="1054931" cy="1054931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1284177" y="6859284"/>
                    <a:ext cx="1054931" cy="10549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1059448" y="6856493"/>
                  <a:ext cx="1650904" cy="1312380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84860" y="8175691"/>
                <a:ext cx="3193764" cy="8617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8526" y="505896"/>
              <a:ext cx="17188662" cy="9273923"/>
              <a:chOff x="548526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8526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517" y="834545"/>
              <a:ext cx="3309600" cy="1160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3838" y="9370215"/>
            <a:ext cx="886157" cy="51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3927" y="3109916"/>
            <a:ext cx="13838899" cy="2873052"/>
            <a:chOff x="2513927" y="3109916"/>
            <a:chExt cx="13838899" cy="28730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3927" y="3109916"/>
              <a:ext cx="13838899" cy="2873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7535" y="3714958"/>
            <a:ext cx="3540616" cy="965938"/>
            <a:chOff x="9837535" y="3714958"/>
            <a:chExt cx="3540616" cy="9659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7535" y="3714958"/>
              <a:ext cx="3540616" cy="965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3927" y="6655237"/>
            <a:ext cx="6171429" cy="1242478"/>
            <a:chOff x="2513927" y="6655237"/>
            <a:chExt cx="6171429" cy="12424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3927" y="6655237"/>
              <a:ext cx="6171429" cy="12424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8896" y="4481670"/>
            <a:ext cx="4277029" cy="5225995"/>
            <a:chOff x="10578896" y="4481670"/>
            <a:chExt cx="4277029" cy="52259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8896" y="4481670"/>
              <a:ext cx="4277029" cy="522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8526" y="505896"/>
              <a:ext cx="17188662" cy="9273923"/>
              <a:chOff x="548526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8526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517" y="834545"/>
              <a:ext cx="3309600" cy="1160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7620" y="9370211"/>
            <a:ext cx="646310" cy="51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372" y="2226206"/>
            <a:ext cx="6696485" cy="6756904"/>
            <a:chOff x="2446372" y="2226206"/>
            <a:chExt cx="6696485" cy="6756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6372" y="2226206"/>
              <a:ext cx="6696485" cy="67569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5271" y="2540613"/>
            <a:ext cx="5343761" cy="1126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6223" y="3998601"/>
            <a:ext cx="6677287" cy="8918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1405" y="5133722"/>
            <a:ext cx="5755992" cy="891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66223" y="6286144"/>
            <a:ext cx="6964963" cy="1462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72901" y="5182944"/>
            <a:ext cx="812233" cy="812233"/>
            <a:chOff x="5372901" y="5182944"/>
            <a:chExt cx="812233" cy="8122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2901" y="5182944"/>
              <a:ext cx="812233" cy="812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8526" y="505896"/>
              <a:ext cx="17188662" cy="9273923"/>
              <a:chOff x="548526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8526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517" y="834545"/>
              <a:ext cx="3309600" cy="1160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7620" y="9370211"/>
            <a:ext cx="646310" cy="51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372" y="2226206"/>
            <a:ext cx="6696485" cy="6756904"/>
            <a:chOff x="2446372" y="2226206"/>
            <a:chExt cx="6696485" cy="6756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6372" y="2226206"/>
              <a:ext cx="6696485" cy="67569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5271" y="2540613"/>
            <a:ext cx="5343761" cy="1126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6223" y="3998601"/>
            <a:ext cx="6677287" cy="8918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1405" y="5133722"/>
            <a:ext cx="5755992" cy="891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66223" y="6286144"/>
            <a:ext cx="6964963" cy="1462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1830" y="4499283"/>
            <a:ext cx="2285569" cy="2210750"/>
            <a:chOff x="4651830" y="4499283"/>
            <a:chExt cx="2285569" cy="22107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1830" y="4499283"/>
              <a:ext cx="2285569" cy="2210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8526" y="505896"/>
              <a:ext cx="17188662" cy="9273923"/>
              <a:chOff x="548526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8526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517" y="834545"/>
              <a:ext cx="3309600" cy="1160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7620" y="9370211"/>
            <a:ext cx="646310" cy="51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6372" y="2226206"/>
            <a:ext cx="6696485" cy="6756904"/>
            <a:chOff x="2446372" y="2226206"/>
            <a:chExt cx="6696485" cy="6756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6372" y="2226206"/>
              <a:ext cx="6696485" cy="67569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5271" y="2540613"/>
            <a:ext cx="5343761" cy="1126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6223" y="3998601"/>
            <a:ext cx="6677287" cy="8918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1405" y="5133722"/>
            <a:ext cx="5755992" cy="891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66223" y="6286144"/>
            <a:ext cx="6964963" cy="1462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1554" y="2226206"/>
            <a:ext cx="6741303" cy="6756904"/>
            <a:chOff x="2401554" y="2226206"/>
            <a:chExt cx="6741303" cy="6756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1554" y="2226206"/>
              <a:ext cx="6741303" cy="6756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8526" y="505896"/>
              <a:ext cx="17188662" cy="9273923"/>
              <a:chOff x="548526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8526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517" y="834545"/>
              <a:ext cx="3300276" cy="11847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9811" y="9370211"/>
            <a:ext cx="609119" cy="516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1604" y="2021588"/>
            <a:ext cx="10004301" cy="1490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4958" y="4311271"/>
            <a:ext cx="2936365" cy="2811413"/>
            <a:chOff x="3414958" y="4311271"/>
            <a:chExt cx="2936365" cy="2811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4958" y="4311271"/>
              <a:ext cx="2936365" cy="2811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5050" y="4288862"/>
            <a:ext cx="2958885" cy="2985581"/>
            <a:chOff x="7765050" y="4288862"/>
            <a:chExt cx="2958885" cy="29855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5050" y="4288862"/>
              <a:ext cx="2958885" cy="2985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2736" y="3925636"/>
            <a:ext cx="3723513" cy="3849224"/>
            <a:chOff x="7382736" y="3925636"/>
            <a:chExt cx="3723513" cy="38492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0000">
              <a:off x="7382736" y="3925636"/>
              <a:ext cx="3723513" cy="38492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7078" y="7853610"/>
            <a:ext cx="3238450" cy="8499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88860" y="7853607"/>
            <a:ext cx="2979059" cy="8499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12555" y="4091200"/>
            <a:ext cx="2828475" cy="3009075"/>
            <a:chOff x="12412555" y="4091200"/>
            <a:chExt cx="2828475" cy="30090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9857" y="2648203"/>
              <a:ext cx="5656951" cy="601814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12555" y="4091200"/>
              <a:ext cx="2828475" cy="3009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72548" y="3779172"/>
            <a:ext cx="3576367" cy="3644043"/>
            <a:chOff x="3072548" y="3779172"/>
            <a:chExt cx="3576367" cy="36440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0000">
              <a:off x="3072548" y="3779172"/>
              <a:ext cx="3576367" cy="36440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58776" y="7943246"/>
            <a:ext cx="3254183" cy="8499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90780" y="3936033"/>
            <a:ext cx="3561661" cy="3561888"/>
            <a:chOff x="12090780" y="3936033"/>
            <a:chExt cx="3561661" cy="35618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0000">
              <a:off x="12090780" y="3936033"/>
              <a:ext cx="3561661" cy="35618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73844" y="5121901"/>
            <a:ext cx="969411" cy="1315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574" y="505896"/>
            <a:ext cx="17188662" cy="9273923"/>
            <a:chOff x="567574" y="505896"/>
            <a:chExt cx="17188662" cy="92739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574" y="505896"/>
              <a:ext cx="17188662" cy="9273923"/>
              <a:chOff x="567574" y="505896"/>
              <a:chExt cx="17188662" cy="9273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7574" y="505896"/>
                <a:ext cx="17188662" cy="92739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564" y="834545"/>
              <a:ext cx="3199019" cy="12750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9811" y="9370211"/>
            <a:ext cx="618643" cy="516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6476" y="3330210"/>
            <a:ext cx="2960097" cy="8486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0288" y="7071554"/>
            <a:ext cx="4491955" cy="9248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2207" y="6019135"/>
            <a:ext cx="8288525" cy="3112673"/>
            <a:chOff x="1692207" y="6019135"/>
            <a:chExt cx="8288525" cy="3112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207" y="6019135"/>
              <a:ext cx="8288525" cy="3112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207" y="2057159"/>
            <a:ext cx="8288525" cy="3419478"/>
            <a:chOff x="1692207" y="2057159"/>
            <a:chExt cx="8288525" cy="34194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207" y="2057159"/>
              <a:ext cx="8288525" cy="3419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47339" y="4459384"/>
            <a:ext cx="2218487" cy="683473"/>
            <a:chOff x="4347339" y="4459384"/>
            <a:chExt cx="2218487" cy="6834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7339" y="4459384"/>
              <a:ext cx="2218487" cy="683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B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526" y="505896"/>
            <a:ext cx="17188662" cy="9273923"/>
            <a:chOff x="548526" y="505896"/>
            <a:chExt cx="17188662" cy="9273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526" y="505896"/>
              <a:ext cx="17188662" cy="9273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5517" y="834545"/>
            <a:ext cx="3987028" cy="11703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09811" y="9370211"/>
            <a:ext cx="618643" cy="516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7870" y="3951860"/>
            <a:ext cx="8001515" cy="4253970"/>
            <a:chOff x="5567870" y="3951860"/>
            <a:chExt cx="8001515" cy="42539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7870" y="3951860"/>
              <a:ext cx="8001515" cy="42539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5474" y="8377952"/>
            <a:ext cx="4565583" cy="7884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1023" y="2281772"/>
            <a:ext cx="10638421" cy="14693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2023-04-20T17:44:57Z</dcterms:created>
  <dcterms:modified xsi:type="dcterms:W3CDTF">2023-04-20T17:44:57Z</dcterms:modified>
</cp:coreProperties>
</file>